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502" y="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FBAC5-ABCE-4BC9-A286-AE14746D6DDD}" type="datetimeFigureOut">
              <a:rPr lang="es-AR" smtClean="0"/>
              <a:t>06/02/2018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66E66-E8A5-4C52-A25B-7E0A0DAC8F0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20451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FBAC5-ABCE-4BC9-A286-AE14746D6DDD}" type="datetimeFigureOut">
              <a:rPr lang="es-AR" smtClean="0"/>
              <a:t>06/02/2018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66E66-E8A5-4C52-A25B-7E0A0DAC8F0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67597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FBAC5-ABCE-4BC9-A286-AE14746D6DDD}" type="datetimeFigureOut">
              <a:rPr lang="es-AR" smtClean="0"/>
              <a:t>06/02/2018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66E66-E8A5-4C52-A25B-7E0A0DAC8F0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31820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FBAC5-ABCE-4BC9-A286-AE14746D6DDD}" type="datetimeFigureOut">
              <a:rPr lang="es-AR" smtClean="0"/>
              <a:t>06/02/2018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66E66-E8A5-4C52-A25B-7E0A0DAC8F0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88826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FBAC5-ABCE-4BC9-A286-AE14746D6DDD}" type="datetimeFigureOut">
              <a:rPr lang="es-AR" smtClean="0"/>
              <a:t>06/02/2018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66E66-E8A5-4C52-A25B-7E0A0DAC8F0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14562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FBAC5-ABCE-4BC9-A286-AE14746D6DDD}" type="datetimeFigureOut">
              <a:rPr lang="es-AR" smtClean="0"/>
              <a:t>06/02/2018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66E66-E8A5-4C52-A25B-7E0A0DAC8F0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27294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FBAC5-ABCE-4BC9-A286-AE14746D6DDD}" type="datetimeFigureOut">
              <a:rPr lang="es-AR" smtClean="0"/>
              <a:t>06/02/2018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66E66-E8A5-4C52-A25B-7E0A0DAC8F0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30780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FBAC5-ABCE-4BC9-A286-AE14746D6DDD}" type="datetimeFigureOut">
              <a:rPr lang="es-AR" smtClean="0"/>
              <a:t>06/02/2018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66E66-E8A5-4C52-A25B-7E0A0DAC8F0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16250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FBAC5-ABCE-4BC9-A286-AE14746D6DDD}" type="datetimeFigureOut">
              <a:rPr lang="es-AR" smtClean="0"/>
              <a:t>06/02/2018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66E66-E8A5-4C52-A25B-7E0A0DAC8F0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09565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FBAC5-ABCE-4BC9-A286-AE14746D6DDD}" type="datetimeFigureOut">
              <a:rPr lang="es-AR" smtClean="0"/>
              <a:t>06/02/2018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66E66-E8A5-4C52-A25B-7E0A0DAC8F0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68320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FBAC5-ABCE-4BC9-A286-AE14746D6DDD}" type="datetimeFigureOut">
              <a:rPr lang="es-AR" smtClean="0"/>
              <a:t>06/02/2018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66E66-E8A5-4C52-A25B-7E0A0DAC8F0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7944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FBAC5-ABCE-4BC9-A286-AE14746D6DDD}" type="datetimeFigureOut">
              <a:rPr lang="es-AR" smtClean="0"/>
              <a:t>06/02/2018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66E66-E8A5-4C52-A25B-7E0A0DAC8F0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71844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97CF590-A7F3-41E6-8EF9-48FE6A43CC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281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20E1C2C-1232-4D88-887B-5732B9099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419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CB9E30B-DC30-4C39-A522-E5E63B593C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773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A8C8206-3E9D-4E18-BFB2-68655502A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08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A551315-BB67-40DB-8BD4-87E32C4555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732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0C1B8BA-6943-4AA8-8B9C-4867C6160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690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DD30E3F-1446-48E1-B8E8-922A5B6E07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135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58ECAF2-5023-4F54-85DD-3B6D1AEB0D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181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E84B4E6-0BE0-4AB2-AAF9-D48DB0159E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455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C713418-4209-4F2F-AE75-09701C7E78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0683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9757D85-147F-4089-91AE-5A8577B42C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875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9B44DA1-D59E-4F4B-B222-F65AEA214D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2836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07BF3B2-189C-4EFF-AE4A-585BE3501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115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A4917E2-4E6E-46DA-AB9F-0B7F17C323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6416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154F3C1-0A71-43ED-8966-97CAEFCFAF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2714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0858C86-065C-444A-A0B9-1DC346B56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7486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6D09A94-2F5A-483F-9717-348B6851E4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899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80C188B-3D3C-412E-94C4-29BA4B2493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7265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ED2B159-2DA3-4529-9DF3-E02FA75C5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9185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A0721D5-5BBF-49F4-89E3-68DA7E776D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0645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20C8BB8-EC57-43B1-AC22-DE1B72ED51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1937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3B1CE04-7DA1-4F64-A3E1-77E2CACA53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152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73D8DD8-5A28-4053-A9BE-42C772C791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895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4AF8B12-1948-48F4-948C-B570695B56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900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C45E6C2-4FAB-4C72-AE50-06DB0DFFE9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490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9554872-1829-4F26-83FA-D56D20039B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892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A5936BF-9F3E-49A2-A31A-F633EBEE8D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43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4A7E947-604D-481A-BA04-141EA364E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503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7BBB2D4-A4B2-42BC-9567-CB872F5FB0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0908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</TotalTime>
  <Words>0</Words>
  <Application>Microsoft Office PowerPoint</Application>
  <PresentationFormat>Presentación en pantalla (4:3)</PresentationFormat>
  <Paragraphs>0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Diego Cani</dc:creator>
  <cp:lastModifiedBy>Diego Cani</cp:lastModifiedBy>
  <cp:revision>6</cp:revision>
  <dcterms:created xsi:type="dcterms:W3CDTF">2017-07-05T01:58:46Z</dcterms:created>
  <dcterms:modified xsi:type="dcterms:W3CDTF">2018-02-06T21:29:11Z</dcterms:modified>
</cp:coreProperties>
</file>